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6" autoAdjust="0"/>
    <p:restoredTop sz="94660"/>
  </p:normalViewPr>
  <p:slideViewPr>
    <p:cSldViewPr snapToGrid="0">
      <p:cViewPr>
        <p:scale>
          <a:sx n="70" d="100"/>
          <a:sy n="70" d="100"/>
        </p:scale>
        <p:origin x="22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59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45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26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3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84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8629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890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34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6177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927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277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4C2852-17A7-4F8F-938C-0F89306500AC}" type="datetimeFigureOut">
              <a:rPr lang="fr-FR" smtClean="0"/>
              <a:t>11/10/2024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474C65-D5F8-4355-B0AC-9E0217241C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850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CE6C3FA-507F-C478-9C9B-A89CAC2E1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45" y="497006"/>
            <a:ext cx="6583710" cy="891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671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2DAB796-20CD-BBA0-CCDD-DB15A968D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52" y="535881"/>
            <a:ext cx="6485897" cy="88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23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EDEF59C-3F02-8E69-3546-19BFF15BB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28" y="595813"/>
            <a:ext cx="6450345" cy="871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05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5737D37-85F1-029D-28D5-958F7F5CC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01" y="574344"/>
            <a:ext cx="6422599" cy="875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67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81793B6-A779-8EF8-A373-489D4EFCD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67" y="557812"/>
            <a:ext cx="6476667" cy="879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86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149E7D9-9EC6-1CA1-F95B-0088BD78D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52" y="576424"/>
            <a:ext cx="6428096" cy="875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745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BE569F1-238D-DFD9-1A33-09D0F0295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82" y="510654"/>
            <a:ext cx="6525237" cy="888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25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9497595-7050-F9A9-77CD-1153F30F9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26" y="544773"/>
            <a:ext cx="6498149" cy="881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396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498DFC8-2C3B-9898-9E9D-035B7B3A2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58" y="511678"/>
            <a:ext cx="6530084" cy="888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798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4CAEB49-C60D-2CB5-A10D-DE556405F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61" y="553689"/>
            <a:ext cx="6504079" cy="879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258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415451D-119B-A3E9-B0C8-EF1501BD8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16" y="555528"/>
            <a:ext cx="6454769" cy="879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651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903BDD9-82BE-C762-BDB3-B14CFF613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44" y="562489"/>
            <a:ext cx="6501912" cy="878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106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2FC9039-1086-B7D2-416C-FC3B19825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89" y="547252"/>
            <a:ext cx="6481822" cy="881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92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2176DB6-B589-E492-324E-32B59A341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24" y="610939"/>
            <a:ext cx="6413153" cy="868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868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Format A4 (210 x 297 mm)</PresentationFormat>
  <Paragraphs>0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PETIT Jean-Marie</dc:creator>
  <cp:lastModifiedBy>PETIT Jean-Marie</cp:lastModifiedBy>
  <cp:revision>1</cp:revision>
  <dcterms:created xsi:type="dcterms:W3CDTF">2024-10-11T11:12:16Z</dcterms:created>
  <dcterms:modified xsi:type="dcterms:W3CDTF">2024-10-11T11:35:32Z</dcterms:modified>
</cp:coreProperties>
</file>